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65" r:id="rId6"/>
  </p:sldIdLst>
  <p:sldSz cx="12188825" cy="6858000"/>
  <p:notesSz cx="6797675" cy="9926638"/>
  <p:embeddedFontLst>
    <p:embeddedFont>
      <p:font typeface="DilleniaUPC" panose="02020603050405020304" pitchFamily="18" charset="-34"/>
      <p:regular r:id="rId9"/>
      <p:bold r:id="rId10"/>
      <p:italic r:id="rId11"/>
      <p:boldItalic r:id="rId12"/>
    </p:embeddedFont>
    <p:embeddedFont>
      <p:font typeface="Franklin Gothic Medium" panose="020B060302010202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6" userDrawn="1">
          <p15:clr>
            <a:srgbClr val="A4A3A4"/>
          </p15:clr>
        </p15:guide>
        <p15:guide id="8" pos="959" userDrawn="1">
          <p15:clr>
            <a:srgbClr val="A4A3A4"/>
          </p15:clr>
        </p15:guide>
        <p15:guide id="10" pos="6606" userDrawn="1">
          <p15:clr>
            <a:srgbClr val="A4A3A4"/>
          </p15:clr>
        </p15:guide>
        <p15:guide id="12" pos="4429" userDrawn="1">
          <p15:clr>
            <a:srgbClr val="A4A3A4"/>
          </p15:clr>
        </p15:guide>
        <p15:guide id="13" orient="horz" pos="1008" userDrawn="1">
          <p15:clr>
            <a:srgbClr val="A4A3A4"/>
          </p15:clr>
        </p15:guide>
        <p15:guide id="15" orient="horz" pos="3521" userDrawn="1">
          <p15:clr>
            <a:srgbClr val="A4A3A4"/>
          </p15:clr>
        </p15:guide>
        <p15:guide id="18" orient="horz" pos="3589" userDrawn="1">
          <p15:clr>
            <a:srgbClr val="A4A3A4"/>
          </p15:clr>
        </p15:guide>
        <p15:guide id="19" orient="horz" pos="958" userDrawn="1">
          <p15:clr>
            <a:srgbClr val="A4A3A4"/>
          </p15:clr>
        </p15:guide>
        <p15:guide id="21" orient="horz" pos="2976" userDrawn="1">
          <p15:clr>
            <a:srgbClr val="A4A3A4"/>
          </p15:clr>
        </p15:guide>
        <p15:guide id="22" pos="599" userDrawn="1">
          <p15:clr>
            <a:srgbClr val="A4A3A4"/>
          </p15:clr>
        </p15:guide>
        <p15:guide id="23" pos="4905" userDrawn="1">
          <p15:clr>
            <a:srgbClr val="A4A3A4"/>
          </p15:clr>
        </p15:guide>
        <p15:guide id="24" pos="4315" userDrawn="1">
          <p15:clr>
            <a:srgbClr val="A4A3A4"/>
          </p15:clr>
        </p15:guide>
        <p15:guide id="25" pos="2954" userDrawn="1">
          <p15:clr>
            <a:srgbClr val="A4A3A4"/>
          </p15:clr>
        </p15:guide>
        <p15:guide id="26" pos="2183" userDrawn="1">
          <p15:clr>
            <a:srgbClr val="A4A3A4"/>
          </p15:clr>
        </p15:guide>
        <p15:guide id="27" pos="2161" userDrawn="1">
          <p15:clr>
            <a:srgbClr val="A4A3A4"/>
          </p15:clr>
        </p15:guide>
        <p15:guide id="28" pos="2025" userDrawn="1">
          <p15:clr>
            <a:srgbClr val="A4A3A4"/>
          </p15:clr>
        </p15:guide>
        <p15:guide id="29" orient="horz" pos="1026" userDrawn="1">
          <p15:clr>
            <a:srgbClr val="A4A3A4"/>
          </p15:clr>
        </p15:guide>
        <p15:guide id="30" orient="horz" pos="3542">
          <p15:clr>
            <a:srgbClr val="A4A3A4"/>
          </p15:clr>
        </p15:guide>
        <p15:guide id="31" orient="horz" pos="368" userDrawn="1">
          <p15:clr>
            <a:srgbClr val="A4A3A4"/>
          </p15:clr>
        </p15:guide>
        <p15:guide id="32" orient="horz" pos="663" userDrawn="1">
          <p15:clr>
            <a:srgbClr val="A4A3A4"/>
          </p15:clr>
        </p15:guide>
        <p15:guide id="33" pos="5563" userDrawn="1">
          <p15:clr>
            <a:srgbClr val="A4A3A4"/>
          </p15:clr>
        </p15:guide>
        <p15:guide id="34" pos="1362">
          <p15:clr>
            <a:srgbClr val="A4A3A4"/>
          </p15:clr>
        </p15:guide>
        <p15:guide id="35" pos="6674" userDrawn="1">
          <p15:clr>
            <a:srgbClr val="A4A3A4"/>
          </p15:clr>
        </p15:guide>
        <p15:guide id="36" orient="horz" pos="2523" userDrawn="1">
          <p15:clr>
            <a:srgbClr val="A4A3A4"/>
          </p15:clr>
        </p15:guide>
        <p15:guide id="37" pos="60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6600"/>
    <a:srgbClr val="00AEEF"/>
    <a:srgbClr val="0000CC"/>
    <a:srgbClr val="339933"/>
    <a:srgbClr val="333399"/>
    <a:srgbClr val="003399"/>
    <a:srgbClr val="FF9900"/>
    <a:srgbClr val="00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 autoAdjust="0"/>
    <p:restoredTop sz="99856" autoAdjust="0"/>
  </p:normalViewPr>
  <p:slideViewPr>
    <p:cSldViewPr snapToGrid="0" snapToObjects="1" showGuides="1">
      <p:cViewPr varScale="1">
        <p:scale>
          <a:sx n="92" d="100"/>
          <a:sy n="92" d="100"/>
        </p:scale>
        <p:origin x="300" y="90"/>
      </p:cViewPr>
      <p:guideLst>
        <p:guide orient="horz" pos="3566"/>
        <p:guide pos="959"/>
        <p:guide pos="6606"/>
        <p:guide pos="4429"/>
        <p:guide orient="horz" pos="1008"/>
        <p:guide orient="horz" pos="3521"/>
        <p:guide orient="horz" pos="3589"/>
        <p:guide orient="horz" pos="958"/>
        <p:guide orient="horz" pos="2976"/>
        <p:guide pos="599"/>
        <p:guide pos="4905"/>
        <p:guide pos="4315"/>
        <p:guide pos="2954"/>
        <p:guide pos="2183"/>
        <p:guide pos="2161"/>
        <p:guide pos="2025"/>
        <p:guide orient="horz" pos="1026"/>
        <p:guide orient="horz" pos="3542"/>
        <p:guide orient="horz" pos="368"/>
        <p:guide orient="horz" pos="663"/>
        <p:guide pos="5563"/>
        <p:guide pos="1362"/>
        <p:guide pos="6674"/>
        <p:guide orient="horz" pos="2523"/>
        <p:guide pos="60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51" d="100"/>
          <a:sy n="51" d="100"/>
        </p:scale>
        <p:origin x="-3006" y="-108"/>
      </p:cViewPr>
      <p:guideLst>
        <p:guide orient="horz" pos="3126"/>
        <p:guide pos="2141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14/06/2023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14/06/2023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6" tIns="45714" rIns="91426" bIns="4571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14/06/2023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14/06/2023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02B111F-1A7C-483B-8A06-13742D042A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95" y="1709110"/>
            <a:ext cx="9262894" cy="344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14/06/2023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02B111F-1A7C-483B-8A06-13742D042A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95" y="1709110"/>
            <a:ext cx="9262894" cy="344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pic>
        <p:nvPicPr>
          <p:cNvPr id="6" name="Picture 1"/>
          <p:cNvPicPr/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82770" y="1163567"/>
            <a:ext cx="6423284" cy="482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60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848484"/>
                </a:solidFill>
              </a:defRPr>
            </a:lvl1pPr>
            <a:lvl2pPr>
              <a:defRPr>
                <a:solidFill>
                  <a:srgbClr val="848484"/>
                </a:solidFill>
              </a:defRPr>
            </a:lvl2pPr>
            <a:lvl3pPr>
              <a:defRPr>
                <a:solidFill>
                  <a:srgbClr val="848484"/>
                </a:solidFill>
              </a:defRPr>
            </a:lvl3pPr>
            <a:lvl4pPr>
              <a:defRPr>
                <a:solidFill>
                  <a:srgbClr val="848484"/>
                </a:solidFill>
              </a:defRPr>
            </a:lvl4pPr>
            <a:lvl5pPr>
              <a:defRPr>
                <a:solidFill>
                  <a:srgbClr val="84848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14/06/2023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02B111F-1A7C-483B-8A06-13742D042A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95" y="1709110"/>
            <a:ext cx="9262894" cy="344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14/06/2023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02B111F-1A7C-483B-8A06-13742D042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95" y="1709110"/>
            <a:ext cx="9262894" cy="344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14/06/2023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02B111F-1A7C-483B-8A06-13742D042A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95" y="1709110"/>
            <a:ext cx="9262894" cy="344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14/06/2023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02B111F-1A7C-483B-8A06-13742D042A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95" y="1709110"/>
            <a:ext cx="9262894" cy="344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14/06/2023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14/06/2023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02B111F-1A7C-483B-8A06-13742D042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95" y="1709110"/>
            <a:ext cx="9262894" cy="344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14/06/2023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02B111F-1A7C-483B-8A06-13742D042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95" y="1709110"/>
            <a:ext cx="9262894" cy="344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02B111F-1A7C-483B-8A06-13742D042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95" y="1709110"/>
            <a:ext cx="9262894" cy="344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14/06/2023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BV iso9001 excluding desig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2700" y="5449412"/>
            <a:ext cx="2003425" cy="863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075" y="2712723"/>
            <a:ext cx="3768138" cy="14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>
          <a:outerShdw blurRad="50800" dist="38100" dir="5400000" algn="t" rotWithShape="0">
            <a:prstClr val="black">
              <a:alpha val="0"/>
            </a:prstClr>
          </a:outerShdw>
        </a:effectLst>
      </a:spPr>
      <a:bodyPr wrap="square" rtlCol="0">
        <a:spAutoFit/>
      </a:bodyPr>
      <a:lstStyle>
        <a:defPPr>
          <a:defRPr sz="3200" b="1" dirty="0" smtClean="0">
            <a:solidFill>
              <a:srgbClr val="66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nivers Condensed" panose="020B060602020206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E3B9166-2E01-44C0-B213-4E36B4FF9306}" vid="{9FB243D3-233B-4EB4-BE37-C505132985D4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4CEB76F-5C52-4F69-A3C1-2DBEA8CF74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7567CE-A543-444C-8597-EB22784911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32D51B-405E-4F81-B5A9-F253CD7FC481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0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DilleniaUPC</vt:lpstr>
      <vt:lpstr>Arial</vt:lpstr>
      <vt:lpstr>Franklin Gothic Medium</vt:lpstr>
      <vt:lpstr>Business Contrast 16x9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2020-01-07T05:43:19Z</dcterms:created>
  <dcterms:modified xsi:type="dcterms:W3CDTF">2023-06-14T03:14:55Z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